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35" r:id="rId5"/>
    <p:sldId id="259" r:id="rId6"/>
    <p:sldId id="258" r:id="rId7"/>
    <p:sldId id="2439" r:id="rId8"/>
    <p:sldId id="2438" r:id="rId9"/>
    <p:sldId id="243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708" autoAdjust="0"/>
    <p:restoredTop sz="94584" autoAdjust="0"/>
  </p:normalViewPr>
  <p:slideViewPr>
    <p:cSldViewPr snapToGrid="0">
      <p:cViewPr>
        <p:scale>
          <a:sx n="100" d="100"/>
          <a:sy n="100" d="100"/>
        </p:scale>
        <p:origin x="264" y="174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4/11/2023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eg>
</file>

<file path=ppt/media/image4.jpe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4/11/2023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73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494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129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737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APPLICATION INSIGHT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Azure Service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179592"/>
            <a:ext cx="5753100" cy="362113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</a:rPr>
              <a:t>Application Insights </a:t>
            </a:r>
            <a:r>
              <a:rPr lang="en-US" sz="2400" dirty="0"/>
              <a:t>is a monitoring and analytics service offered by Microsoft Azure that helps you track and analyze the performance and usage of your </a:t>
            </a:r>
            <a:r>
              <a:rPr lang="en-US" sz="2400" dirty="0" smtClean="0"/>
              <a:t>applications.</a:t>
            </a:r>
            <a:endParaRPr lang="en-US" sz="2400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209" y="2497738"/>
            <a:ext cx="5698434" cy="1153211"/>
          </a:xfrm>
        </p:spPr>
        <p:txBody>
          <a:bodyPr>
            <a:normAutofit/>
          </a:bodyPr>
          <a:lstStyle/>
          <a:p>
            <a:r>
              <a:rPr lang="en-US" sz="4400" dirty="0"/>
              <a:t>1</a:t>
            </a:r>
            <a:r>
              <a:rPr lang="en-US" sz="4400" dirty="0" smtClean="0"/>
              <a:t>. </a:t>
            </a:r>
            <a:r>
              <a:rPr lang="en-US" sz="4400" dirty="0"/>
              <a:t>Logging</a:t>
            </a:r>
            <a:r>
              <a:rPr lang="en-US" sz="4400" dirty="0" smtClean="0"/>
              <a:t> </a:t>
            </a:r>
            <a:endParaRPr lang="en-US" sz="4400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22893" y="1574408"/>
            <a:ext cx="61626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accent1"/>
                </a:solidFill>
              </a:rPr>
              <a:t>Top 3 Components </a:t>
            </a:r>
            <a:endParaRPr lang="en-US" sz="5400" b="1" dirty="0">
              <a:solidFill>
                <a:schemeClr val="accent1"/>
              </a:solidFill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 txBox="1">
            <a:spLocks/>
          </p:cNvSpPr>
          <p:nvPr/>
        </p:nvSpPr>
        <p:spPr>
          <a:xfrm>
            <a:off x="6606209" y="3447578"/>
            <a:ext cx="5307909" cy="11267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2</a:t>
            </a:r>
            <a:r>
              <a:rPr lang="en-US" sz="4400" dirty="0" smtClean="0"/>
              <a:t>. Monitoring </a:t>
            </a:r>
            <a:endParaRPr lang="en-US" sz="4400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 txBox="1">
            <a:spLocks/>
          </p:cNvSpPr>
          <p:nvPr/>
        </p:nvSpPr>
        <p:spPr>
          <a:xfrm>
            <a:off x="6606209" y="4396762"/>
            <a:ext cx="5746059" cy="11489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/>
              <a:t>3. analytics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219503"/>
            <a:ext cx="3704848" cy="1146963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/>
            </a:r>
            <a:br>
              <a:rPr lang="en-US" b="1" dirty="0" smtClean="0">
                <a:solidFill>
                  <a:schemeClr val="accent1"/>
                </a:solidFill>
              </a:rPr>
            </a:br>
            <a:r>
              <a:rPr lang="en-US" b="1" dirty="0" smtClean="0">
                <a:solidFill>
                  <a:schemeClr val="accent1"/>
                </a:solidFill>
              </a:rPr>
              <a:t>Benefits</a:t>
            </a:r>
            <a:br>
              <a:rPr lang="en-US" b="1" dirty="0" smtClean="0">
                <a:solidFill>
                  <a:schemeClr val="accent1"/>
                </a:solidFill>
              </a:rPr>
            </a:b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491494" y="2505075"/>
            <a:ext cx="50577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 smtClean="0"/>
              <a:t>Real-time monitoring</a:t>
            </a:r>
          </a:p>
          <a:p>
            <a:pPr marL="342900" indent="-342900">
              <a:buAutoNum type="arabicPeriod"/>
            </a:pPr>
            <a:r>
              <a:rPr lang="en-US" sz="2800" dirty="0"/>
              <a:t>Performance </a:t>
            </a:r>
            <a:r>
              <a:rPr lang="en-US" sz="2800" dirty="0" smtClean="0"/>
              <a:t>insights</a:t>
            </a:r>
          </a:p>
          <a:p>
            <a:pPr marL="342900" indent="-342900">
              <a:buAutoNum type="arabicPeriod"/>
            </a:pPr>
            <a:r>
              <a:rPr lang="en-US" sz="2800" dirty="0"/>
              <a:t>Exception </a:t>
            </a:r>
            <a:r>
              <a:rPr lang="en-US" sz="2800" dirty="0" smtClean="0"/>
              <a:t>tracking</a:t>
            </a:r>
          </a:p>
          <a:p>
            <a:pPr marL="342900" indent="-342900">
              <a:buAutoNum type="arabicPeriod"/>
            </a:pPr>
            <a:r>
              <a:rPr lang="en-US" sz="2800" dirty="0"/>
              <a:t>End-to-end </a:t>
            </a:r>
            <a:r>
              <a:rPr lang="en-US" sz="2800" dirty="0" smtClean="0"/>
              <a:t>tracing</a:t>
            </a:r>
          </a:p>
          <a:p>
            <a:pPr marL="342900" indent="-342900">
              <a:buAutoNum type="arabicPeriod"/>
            </a:pPr>
            <a:r>
              <a:rPr lang="en-US" sz="2800" dirty="0" smtClean="0"/>
              <a:t>Analytics</a:t>
            </a:r>
          </a:p>
          <a:p>
            <a:pPr marL="342900" indent="-342900">
              <a:buAutoNum type="arabicPeriod"/>
            </a:pPr>
            <a:r>
              <a:rPr lang="en-US" sz="2800" dirty="0"/>
              <a:t>Integration</a:t>
            </a:r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Large Image of person at laptop in internet cafe">
            <a:extLst>
              <a:ext uri="{FF2B5EF4-FFF2-40B4-BE49-F238E27FC236}">
                <a16:creationId xmlns:a16="http://schemas.microsoft.com/office/drawing/2014/main" id="{BFA823F4-1B6F-4E9F-8515-0F87A0C174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13">
            <a:extLst>
              <a:ext uri="{FF2B5EF4-FFF2-40B4-BE49-F238E27FC236}">
                <a16:creationId xmlns:a16="http://schemas.microsoft.com/office/drawing/2014/main" id="{84970DCE-964B-4562-9633-71BA6A4DCB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82714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20000"/>
                </a:srgbClr>
              </a:gs>
              <a:gs pos="100000">
                <a:srgbClr val="E99757">
                  <a:alpha val="20000"/>
                </a:srgbClr>
              </a:gs>
              <a:gs pos="50000">
                <a:srgbClr val="A53F52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C1F0EB8-D260-4FB6-ACF6-6E86B9A029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981450"/>
            <a:ext cx="4048125" cy="9906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0920C0-10F4-4ECD-BDF3-CE993B7C8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35" y="3634749"/>
            <a:ext cx="3785222" cy="1738307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  <a:endParaRPr lang="en-US" sz="12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2975575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661986_Tech presentation_RVA_v4" id="{72761486-35C0-4EF3-924E-44BF93C5F925}" vid="{AA80AB01-476F-48C3-B3B7-DC4890A60E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E71848-B78E-4D58-BFA5-D2D5918911C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0</TotalTime>
  <Words>65</Words>
  <Application>Microsoft Office PowerPoint</Application>
  <PresentationFormat>Widescreen</PresentationFormat>
  <Paragraphs>23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Bebas</vt:lpstr>
      <vt:lpstr>Calibri</vt:lpstr>
      <vt:lpstr>Calibri Light</vt:lpstr>
      <vt:lpstr>Gill Sans</vt:lpstr>
      <vt:lpstr>Office Theme</vt:lpstr>
      <vt:lpstr>APPLICATION INSIGHT</vt:lpstr>
      <vt:lpstr>PowerPoint Presentation</vt:lpstr>
      <vt:lpstr>1. Logging </vt:lpstr>
      <vt:lpstr> Benefits </vt:lpstr>
      <vt:lpstr>DEMO</vt:lpstr>
      <vt:lpstr>THANK YOU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2023-04-10T04:31:57Z</dcterms:created>
  <dcterms:modified xsi:type="dcterms:W3CDTF">2023-04-11T04:15:36Z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